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6" autoAdjust="0"/>
    <p:restoredTop sz="94660"/>
  </p:normalViewPr>
  <p:slideViewPr>
    <p:cSldViewPr snapToGrid="0">
      <p:cViewPr varScale="1">
        <p:scale>
          <a:sx n="60" d="100"/>
          <a:sy n="60" d="100"/>
        </p:scale>
        <p:origin x="76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FB89A5-A60E-48FA-9D22-7C4DD4950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9EC6D3E-78D4-401D-9ED6-FE672D4E9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2DBE3B-DD8B-48D1-8319-58DBD1A79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033B-C475-41D2-9BFA-99BED7C0732B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FF3D4A-7B3B-4E4A-BA2F-FFB9F9666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29DB05-7BF9-4861-82FF-F0D4427E8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9FB-80A2-45BC-81F2-014FD6AB1A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846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AC2A0F-A58F-4A8E-BAC1-D3DA819D2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307A24F-397F-4EB0-A288-2BCCBF5120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88B596-7C3F-4E6F-928A-A630E05B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033B-C475-41D2-9BFA-99BED7C0732B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0250D7-8BBE-4196-A185-B2800F88C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FA0837-D7CB-4A0B-ADB5-CB29486F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9FB-80A2-45BC-81F2-014FD6AB1A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69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0D94FBC-2C22-420C-96E0-FAD2313320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F44983F-5FC5-4D31-99E3-ABBB1BC48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0F49F9-A360-4F3C-B741-E0BE81F2A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033B-C475-41D2-9BFA-99BED7C0732B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B6D877-65F0-424B-B20B-7E21C9568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C1E572-8B38-4FC0-B8F2-45322360C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9FB-80A2-45BC-81F2-014FD6AB1A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463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06242-9D00-439E-8CA0-363001CB8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59A4D7-6E22-47D3-8AC3-AD98D24FB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753C3A-58D0-4080-9768-CA51C1F32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033B-C475-41D2-9BFA-99BED7C0732B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07C17B-9EC8-4CB4-9144-B898C5E50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E36201-2BF0-442C-8FDD-87468D72B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9FB-80A2-45BC-81F2-014FD6AB1A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968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AAE2C-B9D7-4E64-A5BD-D22530BED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0AAEFA-C611-45C7-82E2-FBCF308F8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F50938-62C8-456C-BB7F-A1FE2B5CE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033B-C475-41D2-9BFA-99BED7C0732B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5EAE7E-20F4-460E-8255-8AC1194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44F93C-4FAC-4480-BE34-CB225416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9FB-80A2-45BC-81F2-014FD6AB1A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415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6CE713-F4E9-42DE-8BFD-7903BAE6F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EE5A8C-AA96-4F2E-A33A-028D2B4FA1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03A2433-D794-492A-AFEE-5EFD68FDE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CDF2E5B-DF13-4F64-A3F4-836F3EC3A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033B-C475-41D2-9BFA-99BED7C0732B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F6E11AC-49B7-489E-849A-0F8CA3FD7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7B608A9-9C35-491C-93E5-3953A8F57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9FB-80A2-45BC-81F2-014FD6AB1A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180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8C61E-1F76-4CAE-B98D-D1D207183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85B2625-E81F-4005-B191-6CCDEDE16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BFE99F0-3320-485B-965B-AB14E12ED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511937E-3E61-41DC-8252-6588A74FC0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BAFC808-D516-4272-A7DF-B260D4E29C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8656901-20B2-46C4-9C42-1C067DBE8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033B-C475-41D2-9BFA-99BED7C0732B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9235EF9-D281-4868-BB14-611EA588C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4E2A7CC-1248-4C63-BCCF-4F8ED5599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9FB-80A2-45BC-81F2-014FD6AB1A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837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5C2AA-000E-4BD5-AE39-39FAAAF34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1D125E9-EBBF-4E87-B7B5-532CEB6FF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033B-C475-41D2-9BFA-99BED7C0732B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DE5EAF3-5D43-44D7-9A3C-3C227290A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FBA749-3945-4173-9CC6-719DAD3BA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9FB-80A2-45BC-81F2-014FD6AB1A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197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2CB1694-618F-4F1E-A0D6-8F01BA38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033B-C475-41D2-9BFA-99BED7C0732B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7A85F06-C899-42A6-AFD7-45B76D232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7860F87-CB96-4637-A6E2-8B468ABA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9FB-80A2-45BC-81F2-014FD6AB1A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789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3BA462-3D52-4824-80BD-8A64FFC9E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4E0E73-88D0-457E-B1E9-CC5B46B67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1637E73-552C-4972-AFC8-4B726F90D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60F8EA6-1FA0-41C6-BBF4-24A47B697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033B-C475-41D2-9BFA-99BED7C0732B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F99279B-80D1-4C64-A6FF-CF6770D28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461E4D-AE19-48AA-8416-B6284CC14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9FB-80A2-45BC-81F2-014FD6AB1A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985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57FA3-E01B-4108-BCCB-667CED5B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1663733-C943-44E6-B3F8-1E8BE2E85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92249DA-E05F-4996-86C7-86B9E7225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26A8E04-1537-418D-B320-4ECD9C5E5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033B-C475-41D2-9BFA-99BED7C0732B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DA07BC6-A04C-4958-9508-81F775B10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75823CF-244B-4ACB-BB7C-9F81E1EF9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9FB-80A2-45BC-81F2-014FD6AB1A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334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7222712-1BDB-4BDB-9354-175F5523D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8B0D55-07F6-4D4A-9E9A-A2DEA545F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682F1D-E328-488F-9415-5E7E4EA7E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0033B-C475-41D2-9BFA-99BED7C0732B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D0B462-6957-4B3A-99F1-6078C5C5D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E50D10-8BE1-4504-B120-9AF41A8C8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AD9FB-80A2-45BC-81F2-014FD6AB1A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47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B82BB6C-BB11-4772-8AE7-FF6ED375F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12192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32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ECA7A93-DCD3-4C7F-A309-48F07B873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030"/>
            <a:ext cx="12192000" cy="637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30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B873355-94B0-424B-8534-5CDA9E918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566" y="0"/>
            <a:ext cx="6070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6078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Breedbeeld</PresentationFormat>
  <Paragraphs>0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Margreet</dc:creator>
  <cp:lastModifiedBy>Margreet</cp:lastModifiedBy>
  <cp:revision>2</cp:revision>
  <dcterms:created xsi:type="dcterms:W3CDTF">2019-02-06T07:36:56Z</dcterms:created>
  <dcterms:modified xsi:type="dcterms:W3CDTF">2019-02-06T08:09:16Z</dcterms:modified>
</cp:coreProperties>
</file>